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5D91"/>
    <a:srgbClr val="7C2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65"/>
    <p:restoredTop sz="94658"/>
  </p:normalViewPr>
  <p:slideViewPr>
    <p:cSldViewPr snapToGrid="0">
      <p:cViewPr>
        <p:scale>
          <a:sx n="140" d="100"/>
          <a:sy n="140" d="100"/>
        </p:scale>
        <p:origin x="293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8559-F721-CB4F-B54C-5AA0BF017904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DBE3-3E3A-4D46-8657-24F20107A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12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8559-F721-CB4F-B54C-5AA0BF017904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DBE3-3E3A-4D46-8657-24F20107A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162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8559-F721-CB4F-B54C-5AA0BF017904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DBE3-3E3A-4D46-8657-24F20107A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899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8559-F721-CB4F-B54C-5AA0BF017904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DBE3-3E3A-4D46-8657-24F20107A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686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8559-F721-CB4F-B54C-5AA0BF017904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DBE3-3E3A-4D46-8657-24F20107A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28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8559-F721-CB4F-B54C-5AA0BF017904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DBE3-3E3A-4D46-8657-24F20107A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35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8559-F721-CB4F-B54C-5AA0BF017904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DBE3-3E3A-4D46-8657-24F20107A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44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8559-F721-CB4F-B54C-5AA0BF017904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DBE3-3E3A-4D46-8657-24F20107A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67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8559-F721-CB4F-B54C-5AA0BF017904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DBE3-3E3A-4D46-8657-24F20107A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324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8559-F721-CB4F-B54C-5AA0BF017904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DBE3-3E3A-4D46-8657-24F20107A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773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8559-F721-CB4F-B54C-5AA0BF017904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5DBE3-3E3A-4D46-8657-24F20107A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8336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648559-F721-CB4F-B54C-5AA0BF017904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E5DBE3-3E3A-4D46-8657-24F20107A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809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C70599A-2914-56EF-EB7F-E5AECCFB0138}"/>
              </a:ext>
            </a:extLst>
          </p:cNvPr>
          <p:cNvSpPr txBox="1"/>
          <p:nvPr/>
        </p:nvSpPr>
        <p:spPr>
          <a:xfrm>
            <a:off x="1436307" y="852406"/>
            <a:ext cx="39853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latin typeface="CharterITC" panose="02060503050506020203" pitchFamily="18" charset="0"/>
              </a:rPr>
              <a:t>Комплексная программа восстановления здоровья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FE96B07-F8C6-0782-A121-FC81387CD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958" y="1129405"/>
            <a:ext cx="5268085" cy="8572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337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390C5-3462-F8C9-980E-7E1DCC953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37BD725-0D31-2093-26A6-D076514EFE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07" y="896112"/>
            <a:ext cx="6644186" cy="6210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39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51069-573F-FD56-B20D-C0FCE18F0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C628B7D-FB11-2B73-F1B9-90E6E6AE76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99" y="890128"/>
            <a:ext cx="6624602" cy="4062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5378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</TotalTime>
  <Words>4</Words>
  <Application>Microsoft Macintosh PowerPoint</Application>
  <PresentationFormat>Лист A4 (210x297 мм)</PresentationFormat>
  <Paragraphs>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CharterITC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a82308</dc:creator>
  <cp:lastModifiedBy>a82308</cp:lastModifiedBy>
  <cp:revision>10</cp:revision>
  <dcterms:created xsi:type="dcterms:W3CDTF">2025-01-16T11:49:22Z</dcterms:created>
  <dcterms:modified xsi:type="dcterms:W3CDTF">2026-01-13T06:25:00Z</dcterms:modified>
</cp:coreProperties>
</file>